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44" d="100"/>
          <a:sy n="44" d="100"/>
        </p:scale>
        <p:origin x="3150" y="1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08C8678-0CD4-FE09-440E-0D1BA1276C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67E06-AC0E-87E2-65DD-7FF6A95CC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6028" y="3789874"/>
            <a:ext cx="5372629" cy="2387600"/>
          </a:xfrm>
        </p:spPr>
        <p:txBody>
          <a:bodyPr anchor="t">
            <a:noAutofit/>
          </a:bodyPr>
          <a:lstStyle>
            <a:lvl1pPr algn="l">
              <a:defRPr sz="4400" b="1">
                <a:solidFill>
                  <a:schemeClr val="bg1"/>
                </a:solidFill>
                <a:latin typeface="Plus Jakarta Sans" pitchFamily="2" charset="0"/>
                <a:cs typeface="Plus Jakarta Sans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6126DE-CB18-6123-1081-C6FCDBD3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27" y="3226278"/>
            <a:ext cx="5372629" cy="41767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Plus Jakarta Sans" pitchFamily="2" charset="0"/>
                <a:cs typeface="Plus Jakarta San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PH" dirty="0"/>
          </a:p>
        </p:txBody>
      </p:sp>
      <p:pic>
        <p:nvPicPr>
          <p:cNvPr id="14" name="Picture 13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7F926A27-71D4-E497-3F4D-DEEDBB78BE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0"/>
            <a:ext cx="2380343" cy="23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5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or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8112CF-C302-021C-0CF0-76935C678A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76836" y="11723"/>
            <a:ext cx="6230327" cy="6858000"/>
          </a:xfrm>
          <a:prstGeom prst="ellipse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F0A34528-DF18-A421-43E4-A15EF92477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88054" y="253823"/>
            <a:ext cx="5819109" cy="6405354"/>
          </a:xfrm>
          <a:prstGeom prst="ellipse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DC8080F9-B399-4AE6-45B3-9F4118CFB4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829140" y="570361"/>
            <a:ext cx="5194008" cy="5717277"/>
          </a:xfrm>
          <a:prstGeom prst="ellipse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32EB7927-7917-7BB1-5099-23EDB4415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26829" cy="919389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PH" dirty="0"/>
          </a:p>
        </p:txBody>
      </p:sp>
      <p:sp>
        <p:nvSpPr>
          <p:cNvPr id="72" name="Text Placeholder 22">
            <a:extLst>
              <a:ext uri="{FF2B5EF4-FFF2-40B4-BE49-F238E27FC236}">
                <a16:creationId xmlns:a16="http://schemas.microsoft.com/office/drawing/2014/main" id="{B997B25F-9275-149B-56BF-72064F0ECA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77597"/>
            <a:ext cx="7826829" cy="477838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800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600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400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75" name="AutoShape 9">
            <a:extLst>
              <a:ext uri="{FF2B5EF4-FFF2-40B4-BE49-F238E27FC236}">
                <a16:creationId xmlns:a16="http://schemas.microsoft.com/office/drawing/2014/main" id="{70B27749-289E-2B63-9422-4C04256AA2E0}"/>
              </a:ext>
            </a:extLst>
          </p:cNvPr>
          <p:cNvSpPr/>
          <p:nvPr userDrawn="1"/>
        </p:nvSpPr>
        <p:spPr>
          <a:xfrm>
            <a:off x="838200" y="1887254"/>
            <a:ext cx="7826829" cy="0"/>
          </a:xfrm>
          <a:prstGeom prst="line">
            <a:avLst/>
          </a:prstGeom>
          <a:ln w="9525" cap="flat">
            <a:gradFill>
              <a:gsLst>
                <a:gs pos="0">
                  <a:srgbClr val="0097D7">
                    <a:alpha val="100000"/>
                  </a:srgbClr>
                </a:gs>
                <a:gs pos="100000">
                  <a:srgbClr val="57BCBC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sp>
        <p:nvSpPr>
          <p:cNvPr id="77" name="Text Placeholder 22">
            <a:extLst>
              <a:ext uri="{FF2B5EF4-FFF2-40B4-BE49-F238E27FC236}">
                <a16:creationId xmlns:a16="http://schemas.microsoft.com/office/drawing/2014/main" id="{A9E9E68D-8D84-9B68-0F5F-7804910816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3190081"/>
            <a:ext cx="7826829" cy="477838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800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600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400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78" name="AutoShape 9">
            <a:extLst>
              <a:ext uri="{FF2B5EF4-FFF2-40B4-BE49-F238E27FC236}">
                <a16:creationId xmlns:a16="http://schemas.microsoft.com/office/drawing/2014/main" id="{0BD74A1D-AF99-F93D-C5DC-E9065E17EB04}"/>
              </a:ext>
            </a:extLst>
          </p:cNvPr>
          <p:cNvSpPr/>
          <p:nvPr userDrawn="1"/>
        </p:nvSpPr>
        <p:spPr>
          <a:xfrm>
            <a:off x="838200" y="2899738"/>
            <a:ext cx="7826829" cy="0"/>
          </a:xfrm>
          <a:prstGeom prst="line">
            <a:avLst/>
          </a:prstGeom>
          <a:ln w="9525" cap="flat">
            <a:gradFill>
              <a:gsLst>
                <a:gs pos="0">
                  <a:srgbClr val="0097D7">
                    <a:alpha val="100000"/>
                  </a:srgbClr>
                </a:gs>
                <a:gs pos="100000">
                  <a:srgbClr val="57BCBC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sp>
        <p:nvSpPr>
          <p:cNvPr id="79" name="Text Placeholder 22">
            <a:extLst>
              <a:ext uri="{FF2B5EF4-FFF2-40B4-BE49-F238E27FC236}">
                <a16:creationId xmlns:a16="http://schemas.microsoft.com/office/drawing/2014/main" id="{F084F0E7-3262-3C2A-555B-A215C2C514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202566"/>
            <a:ext cx="7826829" cy="477838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800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600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400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80" name="AutoShape 9">
            <a:extLst>
              <a:ext uri="{FF2B5EF4-FFF2-40B4-BE49-F238E27FC236}">
                <a16:creationId xmlns:a16="http://schemas.microsoft.com/office/drawing/2014/main" id="{893968F0-99EC-DD64-8121-B8BF1315FE6C}"/>
              </a:ext>
            </a:extLst>
          </p:cNvPr>
          <p:cNvSpPr/>
          <p:nvPr userDrawn="1"/>
        </p:nvSpPr>
        <p:spPr>
          <a:xfrm>
            <a:off x="838200" y="3912223"/>
            <a:ext cx="7826829" cy="0"/>
          </a:xfrm>
          <a:prstGeom prst="line">
            <a:avLst/>
          </a:prstGeom>
          <a:ln w="9525" cap="flat">
            <a:gradFill>
              <a:gsLst>
                <a:gs pos="0">
                  <a:srgbClr val="0097D7">
                    <a:alpha val="100000"/>
                  </a:srgbClr>
                </a:gs>
                <a:gs pos="100000">
                  <a:srgbClr val="57BCBC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sp>
        <p:nvSpPr>
          <p:cNvPr id="81" name="Text Placeholder 22">
            <a:extLst>
              <a:ext uri="{FF2B5EF4-FFF2-40B4-BE49-F238E27FC236}">
                <a16:creationId xmlns:a16="http://schemas.microsoft.com/office/drawing/2014/main" id="{72E017AF-7035-FD34-B422-5CD63A37E5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5215050"/>
            <a:ext cx="7826829" cy="477838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800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600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400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82" name="AutoShape 9">
            <a:extLst>
              <a:ext uri="{FF2B5EF4-FFF2-40B4-BE49-F238E27FC236}">
                <a16:creationId xmlns:a16="http://schemas.microsoft.com/office/drawing/2014/main" id="{9507F120-2AF5-1AF4-7C96-0C9B1B73BFB7}"/>
              </a:ext>
            </a:extLst>
          </p:cNvPr>
          <p:cNvSpPr/>
          <p:nvPr userDrawn="1"/>
        </p:nvSpPr>
        <p:spPr>
          <a:xfrm>
            <a:off x="838200" y="4924707"/>
            <a:ext cx="7826829" cy="0"/>
          </a:xfrm>
          <a:prstGeom prst="line">
            <a:avLst/>
          </a:prstGeom>
          <a:ln w="9525" cap="flat">
            <a:gradFill>
              <a:gsLst>
                <a:gs pos="0">
                  <a:srgbClr val="0097D7">
                    <a:alpha val="100000"/>
                  </a:srgbClr>
                </a:gs>
                <a:gs pos="100000">
                  <a:srgbClr val="57BCBC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9752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DA5C2216-5A2A-CF58-62CD-E2BC43AD2791}"/>
              </a:ext>
            </a:extLst>
          </p:cNvPr>
          <p:cNvGrpSpPr/>
          <p:nvPr userDrawn="1"/>
        </p:nvGrpSpPr>
        <p:grpSpPr>
          <a:xfrm>
            <a:off x="0" y="2273300"/>
            <a:ext cx="12192000" cy="4622800"/>
            <a:chOff x="0" y="0"/>
            <a:chExt cx="4816593" cy="1826291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395FADE0-4A7E-0496-3E23-A2DC249DCD23}"/>
                </a:ext>
              </a:extLst>
            </p:cNvPr>
            <p:cNvSpPr/>
            <p:nvPr/>
          </p:nvSpPr>
          <p:spPr>
            <a:xfrm>
              <a:off x="0" y="0"/>
              <a:ext cx="4816592" cy="1826291"/>
            </a:xfrm>
            <a:custGeom>
              <a:avLst/>
              <a:gdLst/>
              <a:ahLst/>
              <a:cxnLst/>
              <a:rect l="l" t="t" r="r" b="b"/>
              <a:pathLst>
                <a:path w="4816592" h="1826291">
                  <a:moveTo>
                    <a:pt x="0" y="0"/>
                  </a:moveTo>
                  <a:lnTo>
                    <a:pt x="4816592" y="0"/>
                  </a:lnTo>
                  <a:lnTo>
                    <a:pt x="4816592" y="1826291"/>
                  </a:lnTo>
                  <a:lnTo>
                    <a:pt x="0" y="1826291"/>
                  </a:lnTo>
                  <a:close/>
                </a:path>
              </a:pathLst>
            </a:custGeom>
            <a:solidFill>
              <a:srgbClr val="0097D7">
                <a:alpha val="4706"/>
              </a:srgbClr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6EEDFB1F-C829-7164-41C1-8CD729034B7D}"/>
                </a:ext>
              </a:extLst>
            </p:cNvPr>
            <p:cNvSpPr txBox="1"/>
            <p:nvPr/>
          </p:nvSpPr>
          <p:spPr>
            <a:xfrm>
              <a:off x="0" y="-47625"/>
              <a:ext cx="4816593" cy="1873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1EF642-1998-7F35-C132-2C0CCCA7A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74138" cy="919389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PH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5FA15E8-0252-1B55-2690-1392D9A07A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060" y="2841498"/>
            <a:ext cx="2655221" cy="2858634"/>
          </a:xfrm>
          <a:prstGeom prst="roundRect">
            <a:avLst>
              <a:gd name="adj" fmla="val 7726"/>
            </a:avLst>
          </a:prstGeom>
        </p:spPr>
        <p:txBody>
          <a:bodyPr/>
          <a:lstStyle/>
          <a:p>
            <a:endParaRPr lang="en-PH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F8F4FF6-5290-8114-44A1-42A711C4D0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495425"/>
            <a:ext cx="8974138" cy="477838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800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600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400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62AE167-BF8A-B984-DF7C-FBE4EFFE66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7761" y="76654"/>
            <a:ext cx="1418771" cy="1418771"/>
          </a:xfrm>
          <a:prstGeom prst="rect">
            <a:avLst/>
          </a:prstGeom>
        </p:spPr>
      </p:pic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06A9805E-E655-0FD6-0197-73225E8A9C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060" y="5902765"/>
            <a:ext cx="2655221" cy="477838"/>
          </a:xfrm>
        </p:spPr>
        <p:txBody>
          <a:bodyPr>
            <a:noAutofit/>
          </a:bodyPr>
          <a:lstStyle>
            <a:lvl1pPr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600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400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F1D63D6B-138E-B176-DE64-454315087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35488" y="2841498"/>
            <a:ext cx="2655221" cy="2858634"/>
          </a:xfrm>
          <a:prstGeom prst="roundRect">
            <a:avLst>
              <a:gd name="adj" fmla="val 7726"/>
            </a:avLst>
          </a:prstGeom>
        </p:spPr>
        <p:txBody>
          <a:bodyPr/>
          <a:lstStyle/>
          <a:p>
            <a:endParaRPr lang="en-PH"/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689FDDA2-8399-5256-1231-5E2771BDA1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5488" y="5902765"/>
            <a:ext cx="2655221" cy="477838"/>
          </a:xfrm>
        </p:spPr>
        <p:txBody>
          <a:bodyPr>
            <a:noAutofit/>
          </a:bodyPr>
          <a:lstStyle>
            <a:lvl1pPr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600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400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F9DDDC61-CBEC-5BE9-BB1B-B9AB874F70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5916" y="2841498"/>
            <a:ext cx="2655221" cy="2858634"/>
          </a:xfrm>
          <a:prstGeom prst="roundRect">
            <a:avLst>
              <a:gd name="adj" fmla="val 7726"/>
            </a:avLst>
          </a:prstGeom>
        </p:spPr>
        <p:txBody>
          <a:bodyPr/>
          <a:lstStyle/>
          <a:p>
            <a:endParaRPr lang="en-PH"/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48BE864F-4B40-56D2-BD1C-C7DE0FCCEB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55916" y="5902765"/>
            <a:ext cx="2655221" cy="477838"/>
          </a:xfrm>
        </p:spPr>
        <p:txBody>
          <a:bodyPr>
            <a:noAutofit/>
          </a:bodyPr>
          <a:lstStyle>
            <a:lvl1pPr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600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400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96546280-BA64-82D4-9577-0B3A9FC59A3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71311" y="2841498"/>
            <a:ext cx="2655221" cy="2858634"/>
          </a:xfrm>
          <a:prstGeom prst="roundRect">
            <a:avLst>
              <a:gd name="adj" fmla="val 7726"/>
            </a:avLst>
          </a:prstGeom>
        </p:spPr>
        <p:txBody>
          <a:bodyPr/>
          <a:lstStyle/>
          <a:p>
            <a:endParaRPr lang="en-PH"/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C0DD21B7-5A80-38C0-3340-0D004DEC91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71311" y="5902765"/>
            <a:ext cx="2655221" cy="477838"/>
          </a:xfrm>
        </p:spPr>
        <p:txBody>
          <a:bodyPr>
            <a:noAutofit/>
          </a:bodyPr>
          <a:lstStyle>
            <a:lvl1pPr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600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400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86653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eeform 2">
            <a:extLst>
              <a:ext uri="{FF2B5EF4-FFF2-40B4-BE49-F238E27FC236}">
                <a16:creationId xmlns:a16="http://schemas.microsoft.com/office/drawing/2014/main" id="{33548CB5-C50B-DD0B-6C86-DE61DF8617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3457797-4984-E520-1BE4-A2DE3FC919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857" y="0"/>
            <a:ext cx="1669143" cy="1669143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8C64C05C-9020-4967-DE6B-488F2016C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6028" y="4895420"/>
            <a:ext cx="8184429" cy="1282053"/>
          </a:xfrm>
        </p:spPr>
        <p:txBody>
          <a:bodyPr anchor="t">
            <a:noAutofit/>
          </a:bodyPr>
          <a:lstStyle>
            <a:lvl1pPr algn="l">
              <a:defRPr sz="4400" b="0">
                <a:solidFill>
                  <a:schemeClr val="bg1"/>
                </a:solidFill>
                <a:latin typeface="Plus Jakarta Sans" pitchFamily="2" charset="0"/>
                <a:cs typeface="Plus Jakarta Sans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PH" dirty="0"/>
          </a:p>
        </p:txBody>
      </p:sp>
      <p:sp>
        <p:nvSpPr>
          <p:cNvPr id="65" name="Subtitle 2">
            <a:extLst>
              <a:ext uri="{FF2B5EF4-FFF2-40B4-BE49-F238E27FC236}">
                <a16:creationId xmlns:a16="http://schemas.microsoft.com/office/drawing/2014/main" id="{CA1058A1-86AD-3B96-2865-4B3F1CD1D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28" y="4354286"/>
            <a:ext cx="5372628" cy="362857"/>
          </a:xfrm>
        </p:spPr>
        <p:txBody>
          <a:bodyPr anchor="ctr">
            <a:noAutofit/>
          </a:bodyPr>
          <a:lstStyle>
            <a:lvl1pPr marL="0" indent="0" algn="l">
              <a:buNone/>
              <a:defRPr sz="2000">
                <a:solidFill>
                  <a:schemeClr val="accent2">
                    <a:lumMod val="40000"/>
                    <a:lumOff val="60000"/>
                  </a:schemeClr>
                </a:solidFill>
                <a:latin typeface="Plus Jakarta Sans" pitchFamily="2" charset="0"/>
                <a:cs typeface="Plus Jakarta San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39459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DA5C2216-5A2A-CF58-62CD-E2BC43AD2791}"/>
              </a:ext>
            </a:extLst>
          </p:cNvPr>
          <p:cNvGrpSpPr/>
          <p:nvPr userDrawn="1"/>
        </p:nvGrpSpPr>
        <p:grpSpPr>
          <a:xfrm>
            <a:off x="0" y="2423886"/>
            <a:ext cx="12192000" cy="4472213"/>
            <a:chOff x="0" y="0"/>
            <a:chExt cx="4816593" cy="1826291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395FADE0-4A7E-0496-3E23-A2DC249DCD23}"/>
                </a:ext>
              </a:extLst>
            </p:cNvPr>
            <p:cNvSpPr/>
            <p:nvPr/>
          </p:nvSpPr>
          <p:spPr>
            <a:xfrm>
              <a:off x="0" y="0"/>
              <a:ext cx="4816592" cy="1826291"/>
            </a:xfrm>
            <a:custGeom>
              <a:avLst/>
              <a:gdLst/>
              <a:ahLst/>
              <a:cxnLst/>
              <a:rect l="l" t="t" r="r" b="b"/>
              <a:pathLst>
                <a:path w="4816592" h="1826291">
                  <a:moveTo>
                    <a:pt x="0" y="0"/>
                  </a:moveTo>
                  <a:lnTo>
                    <a:pt x="4816592" y="0"/>
                  </a:lnTo>
                  <a:lnTo>
                    <a:pt x="4816592" y="1826291"/>
                  </a:lnTo>
                  <a:lnTo>
                    <a:pt x="0" y="1826291"/>
                  </a:lnTo>
                  <a:close/>
                </a:path>
              </a:pathLst>
            </a:custGeom>
            <a:solidFill>
              <a:srgbClr val="0097D7">
                <a:alpha val="4706"/>
              </a:srgbClr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6EEDFB1F-C829-7164-41C1-8CD729034B7D}"/>
                </a:ext>
              </a:extLst>
            </p:cNvPr>
            <p:cNvSpPr txBox="1"/>
            <p:nvPr/>
          </p:nvSpPr>
          <p:spPr>
            <a:xfrm>
              <a:off x="0" y="-47625"/>
              <a:ext cx="4816593" cy="1873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1EF642-1998-7F35-C132-2C0CCCA7A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700"/>
            <a:ext cx="8974138" cy="644942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PH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F8F4FF6-5290-8114-44A1-42A711C4D0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283536"/>
            <a:ext cx="8974138" cy="689727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800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600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400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62AE167-BF8A-B984-DF7C-FBE4EFFE66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7761" y="76654"/>
            <a:ext cx="1418771" cy="1418771"/>
          </a:xfrm>
          <a:prstGeom prst="rect">
            <a:avLst/>
          </a:prstGeom>
        </p:spPr>
      </p:pic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06A9805E-E655-0FD6-0197-73225E8A9C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78245" y="2951162"/>
            <a:ext cx="4641984" cy="477838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600" b="1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400" b="1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2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FEE8345-A706-CBA1-1592-D03A2A2C0F9F}"/>
              </a:ext>
            </a:extLst>
          </p:cNvPr>
          <p:cNvSpPr txBox="1"/>
          <p:nvPr userDrawn="1"/>
        </p:nvSpPr>
        <p:spPr>
          <a:xfrm>
            <a:off x="996710" y="5234764"/>
            <a:ext cx="181535" cy="20674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E3242321-6946-B6BB-7543-55106E42B238}"/>
              </a:ext>
            </a:extLst>
          </p:cNvPr>
          <p:cNvSpPr/>
          <p:nvPr userDrawn="1"/>
        </p:nvSpPr>
        <p:spPr>
          <a:xfrm>
            <a:off x="544564" y="2951162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647700" h="647700">
                <a:moveTo>
                  <a:pt x="477520" y="21590"/>
                </a:moveTo>
                <a:lnTo>
                  <a:pt x="374650" y="269240"/>
                </a:lnTo>
                <a:lnTo>
                  <a:pt x="623570" y="166370"/>
                </a:lnTo>
                <a:lnTo>
                  <a:pt x="647700" y="219710"/>
                </a:lnTo>
                <a:lnTo>
                  <a:pt x="397510" y="322580"/>
                </a:lnTo>
                <a:lnTo>
                  <a:pt x="647700" y="425450"/>
                </a:lnTo>
                <a:lnTo>
                  <a:pt x="623570" y="477520"/>
                </a:lnTo>
                <a:lnTo>
                  <a:pt x="374650" y="374650"/>
                </a:lnTo>
                <a:lnTo>
                  <a:pt x="477520" y="623570"/>
                </a:lnTo>
                <a:lnTo>
                  <a:pt x="425450" y="647700"/>
                </a:lnTo>
                <a:lnTo>
                  <a:pt x="322580" y="397510"/>
                </a:lnTo>
                <a:lnTo>
                  <a:pt x="219710" y="647700"/>
                </a:lnTo>
                <a:lnTo>
                  <a:pt x="167640" y="623570"/>
                </a:lnTo>
                <a:lnTo>
                  <a:pt x="269240" y="374650"/>
                </a:lnTo>
                <a:lnTo>
                  <a:pt x="21590" y="477520"/>
                </a:lnTo>
                <a:lnTo>
                  <a:pt x="0" y="425450"/>
                </a:lnTo>
                <a:lnTo>
                  <a:pt x="247650" y="322580"/>
                </a:lnTo>
                <a:lnTo>
                  <a:pt x="0" y="219710"/>
                </a:lnTo>
                <a:lnTo>
                  <a:pt x="21590" y="167640"/>
                </a:lnTo>
                <a:lnTo>
                  <a:pt x="269240" y="269240"/>
                </a:lnTo>
                <a:lnTo>
                  <a:pt x="167640" y="21590"/>
                </a:lnTo>
                <a:lnTo>
                  <a:pt x="219710" y="0"/>
                </a:lnTo>
                <a:lnTo>
                  <a:pt x="322580" y="247650"/>
                </a:lnTo>
                <a:lnTo>
                  <a:pt x="425450" y="0"/>
                </a:lnTo>
                <a:lnTo>
                  <a:pt x="477520" y="21590"/>
                </a:lnTo>
                <a:close/>
              </a:path>
            </a:pathLst>
          </a:custGeom>
          <a:solidFill>
            <a:srgbClr val="0097D7"/>
          </a:solidFill>
        </p:spPr>
        <p:txBody>
          <a:bodyPr/>
          <a:lstStyle/>
          <a:p>
            <a:endParaRPr lang="nl-BE"/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5F51F4CB-C795-721F-CA29-7B518C07F8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78245" y="3597894"/>
            <a:ext cx="4641984" cy="937294"/>
          </a:xfrm>
        </p:spPr>
        <p:txBody>
          <a:bodyPr>
            <a:noAutofit/>
          </a:bodyPr>
          <a:lstStyle>
            <a:lvl1pPr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600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400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1A7E4CC7-B0B3-2BE8-F15B-8AD412B2CD1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78245" y="4826715"/>
            <a:ext cx="4641984" cy="477838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600" b="1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400" b="1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2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BFDA6E7E-78E8-6A6B-C026-30FD1A4D5BBA}"/>
              </a:ext>
            </a:extLst>
          </p:cNvPr>
          <p:cNvSpPr/>
          <p:nvPr userDrawn="1"/>
        </p:nvSpPr>
        <p:spPr>
          <a:xfrm>
            <a:off x="544564" y="4826715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647700" h="647700">
                <a:moveTo>
                  <a:pt x="477520" y="21590"/>
                </a:moveTo>
                <a:lnTo>
                  <a:pt x="374650" y="269240"/>
                </a:lnTo>
                <a:lnTo>
                  <a:pt x="623570" y="166370"/>
                </a:lnTo>
                <a:lnTo>
                  <a:pt x="647700" y="219710"/>
                </a:lnTo>
                <a:lnTo>
                  <a:pt x="397510" y="322580"/>
                </a:lnTo>
                <a:lnTo>
                  <a:pt x="647700" y="425450"/>
                </a:lnTo>
                <a:lnTo>
                  <a:pt x="623570" y="477520"/>
                </a:lnTo>
                <a:lnTo>
                  <a:pt x="374650" y="374650"/>
                </a:lnTo>
                <a:lnTo>
                  <a:pt x="477520" y="623570"/>
                </a:lnTo>
                <a:lnTo>
                  <a:pt x="425450" y="647700"/>
                </a:lnTo>
                <a:lnTo>
                  <a:pt x="322580" y="397510"/>
                </a:lnTo>
                <a:lnTo>
                  <a:pt x="219710" y="647700"/>
                </a:lnTo>
                <a:lnTo>
                  <a:pt x="167640" y="623570"/>
                </a:lnTo>
                <a:lnTo>
                  <a:pt x="269240" y="374650"/>
                </a:lnTo>
                <a:lnTo>
                  <a:pt x="21590" y="477520"/>
                </a:lnTo>
                <a:lnTo>
                  <a:pt x="0" y="425450"/>
                </a:lnTo>
                <a:lnTo>
                  <a:pt x="247650" y="322580"/>
                </a:lnTo>
                <a:lnTo>
                  <a:pt x="0" y="219710"/>
                </a:lnTo>
                <a:lnTo>
                  <a:pt x="21590" y="167640"/>
                </a:lnTo>
                <a:lnTo>
                  <a:pt x="269240" y="269240"/>
                </a:lnTo>
                <a:lnTo>
                  <a:pt x="167640" y="21590"/>
                </a:lnTo>
                <a:lnTo>
                  <a:pt x="219710" y="0"/>
                </a:lnTo>
                <a:lnTo>
                  <a:pt x="322580" y="247650"/>
                </a:lnTo>
                <a:lnTo>
                  <a:pt x="425450" y="0"/>
                </a:lnTo>
                <a:lnTo>
                  <a:pt x="477520" y="21590"/>
                </a:lnTo>
                <a:close/>
              </a:path>
            </a:pathLst>
          </a:custGeom>
          <a:solidFill>
            <a:srgbClr val="0097D7"/>
          </a:solidFill>
        </p:spPr>
        <p:txBody>
          <a:bodyPr/>
          <a:lstStyle/>
          <a:p>
            <a:endParaRPr lang="nl-BE"/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C367DD34-595E-EA3A-4EB7-2B29FB9A814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78245" y="5473447"/>
            <a:ext cx="4641984" cy="937294"/>
          </a:xfrm>
        </p:spPr>
        <p:txBody>
          <a:bodyPr>
            <a:noAutofit/>
          </a:bodyPr>
          <a:lstStyle>
            <a:lvl1pPr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600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400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2C22D0F0-7FE3-F7FC-60E9-F8FA1294CE5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44691" y="2951162"/>
            <a:ext cx="4641984" cy="477838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600" b="1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400" b="1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2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87A792A9-BCAA-EAD7-3142-6A58F715F63C}"/>
              </a:ext>
            </a:extLst>
          </p:cNvPr>
          <p:cNvSpPr/>
          <p:nvPr userDrawn="1"/>
        </p:nvSpPr>
        <p:spPr>
          <a:xfrm>
            <a:off x="6111010" y="2951162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647700" h="647700">
                <a:moveTo>
                  <a:pt x="477520" y="21590"/>
                </a:moveTo>
                <a:lnTo>
                  <a:pt x="374650" y="269240"/>
                </a:lnTo>
                <a:lnTo>
                  <a:pt x="623570" y="166370"/>
                </a:lnTo>
                <a:lnTo>
                  <a:pt x="647700" y="219710"/>
                </a:lnTo>
                <a:lnTo>
                  <a:pt x="397510" y="322580"/>
                </a:lnTo>
                <a:lnTo>
                  <a:pt x="647700" y="425450"/>
                </a:lnTo>
                <a:lnTo>
                  <a:pt x="623570" y="477520"/>
                </a:lnTo>
                <a:lnTo>
                  <a:pt x="374650" y="374650"/>
                </a:lnTo>
                <a:lnTo>
                  <a:pt x="477520" y="623570"/>
                </a:lnTo>
                <a:lnTo>
                  <a:pt x="425450" y="647700"/>
                </a:lnTo>
                <a:lnTo>
                  <a:pt x="322580" y="397510"/>
                </a:lnTo>
                <a:lnTo>
                  <a:pt x="219710" y="647700"/>
                </a:lnTo>
                <a:lnTo>
                  <a:pt x="167640" y="623570"/>
                </a:lnTo>
                <a:lnTo>
                  <a:pt x="269240" y="374650"/>
                </a:lnTo>
                <a:lnTo>
                  <a:pt x="21590" y="477520"/>
                </a:lnTo>
                <a:lnTo>
                  <a:pt x="0" y="425450"/>
                </a:lnTo>
                <a:lnTo>
                  <a:pt x="247650" y="322580"/>
                </a:lnTo>
                <a:lnTo>
                  <a:pt x="0" y="219710"/>
                </a:lnTo>
                <a:lnTo>
                  <a:pt x="21590" y="167640"/>
                </a:lnTo>
                <a:lnTo>
                  <a:pt x="269240" y="269240"/>
                </a:lnTo>
                <a:lnTo>
                  <a:pt x="167640" y="21590"/>
                </a:lnTo>
                <a:lnTo>
                  <a:pt x="219710" y="0"/>
                </a:lnTo>
                <a:lnTo>
                  <a:pt x="322580" y="247650"/>
                </a:lnTo>
                <a:lnTo>
                  <a:pt x="425450" y="0"/>
                </a:lnTo>
                <a:lnTo>
                  <a:pt x="477520" y="21590"/>
                </a:lnTo>
                <a:close/>
              </a:path>
            </a:pathLst>
          </a:custGeom>
          <a:solidFill>
            <a:srgbClr val="0097D7"/>
          </a:solidFill>
        </p:spPr>
        <p:txBody>
          <a:bodyPr/>
          <a:lstStyle/>
          <a:p>
            <a:endParaRPr lang="nl-BE"/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3DEE4614-7B3F-74A8-1F31-2A8CD64311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744691" y="3597894"/>
            <a:ext cx="4641984" cy="937294"/>
          </a:xfrm>
        </p:spPr>
        <p:txBody>
          <a:bodyPr>
            <a:noAutofit/>
          </a:bodyPr>
          <a:lstStyle>
            <a:lvl1pPr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600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400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173127E8-4A98-B89D-55E7-6112C4FABD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744691" y="4826715"/>
            <a:ext cx="4641984" cy="477838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600" b="1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400" b="1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2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9C42B34C-F181-9113-1493-50A8B87AC029}"/>
              </a:ext>
            </a:extLst>
          </p:cNvPr>
          <p:cNvSpPr/>
          <p:nvPr userDrawn="1"/>
        </p:nvSpPr>
        <p:spPr>
          <a:xfrm>
            <a:off x="6111010" y="4826715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647700" h="647700">
                <a:moveTo>
                  <a:pt x="477520" y="21590"/>
                </a:moveTo>
                <a:lnTo>
                  <a:pt x="374650" y="269240"/>
                </a:lnTo>
                <a:lnTo>
                  <a:pt x="623570" y="166370"/>
                </a:lnTo>
                <a:lnTo>
                  <a:pt x="647700" y="219710"/>
                </a:lnTo>
                <a:lnTo>
                  <a:pt x="397510" y="322580"/>
                </a:lnTo>
                <a:lnTo>
                  <a:pt x="647700" y="425450"/>
                </a:lnTo>
                <a:lnTo>
                  <a:pt x="623570" y="477520"/>
                </a:lnTo>
                <a:lnTo>
                  <a:pt x="374650" y="374650"/>
                </a:lnTo>
                <a:lnTo>
                  <a:pt x="477520" y="623570"/>
                </a:lnTo>
                <a:lnTo>
                  <a:pt x="425450" y="647700"/>
                </a:lnTo>
                <a:lnTo>
                  <a:pt x="322580" y="397510"/>
                </a:lnTo>
                <a:lnTo>
                  <a:pt x="219710" y="647700"/>
                </a:lnTo>
                <a:lnTo>
                  <a:pt x="167640" y="623570"/>
                </a:lnTo>
                <a:lnTo>
                  <a:pt x="269240" y="374650"/>
                </a:lnTo>
                <a:lnTo>
                  <a:pt x="21590" y="477520"/>
                </a:lnTo>
                <a:lnTo>
                  <a:pt x="0" y="425450"/>
                </a:lnTo>
                <a:lnTo>
                  <a:pt x="247650" y="322580"/>
                </a:lnTo>
                <a:lnTo>
                  <a:pt x="0" y="219710"/>
                </a:lnTo>
                <a:lnTo>
                  <a:pt x="21590" y="167640"/>
                </a:lnTo>
                <a:lnTo>
                  <a:pt x="269240" y="269240"/>
                </a:lnTo>
                <a:lnTo>
                  <a:pt x="167640" y="21590"/>
                </a:lnTo>
                <a:lnTo>
                  <a:pt x="219710" y="0"/>
                </a:lnTo>
                <a:lnTo>
                  <a:pt x="322580" y="247650"/>
                </a:lnTo>
                <a:lnTo>
                  <a:pt x="425450" y="0"/>
                </a:lnTo>
                <a:lnTo>
                  <a:pt x="477520" y="21590"/>
                </a:lnTo>
                <a:close/>
              </a:path>
            </a:pathLst>
          </a:custGeom>
          <a:solidFill>
            <a:srgbClr val="0097D7"/>
          </a:solidFill>
        </p:spPr>
        <p:txBody>
          <a:bodyPr/>
          <a:lstStyle/>
          <a:p>
            <a:endParaRPr lang="nl-BE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F01670E-58BF-0ADE-1DB4-7A49D911555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744691" y="5473447"/>
            <a:ext cx="4641984" cy="937294"/>
          </a:xfrm>
        </p:spPr>
        <p:txBody>
          <a:bodyPr>
            <a:noAutofit/>
          </a:bodyPr>
          <a:lstStyle>
            <a:lvl1pPr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600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400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762255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DA5C2216-5A2A-CF58-62CD-E2BC43AD2791}"/>
              </a:ext>
            </a:extLst>
          </p:cNvPr>
          <p:cNvGrpSpPr/>
          <p:nvPr userDrawn="1"/>
        </p:nvGrpSpPr>
        <p:grpSpPr>
          <a:xfrm>
            <a:off x="0" y="2273300"/>
            <a:ext cx="12192000" cy="4622800"/>
            <a:chOff x="0" y="0"/>
            <a:chExt cx="4816593" cy="1826291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395FADE0-4A7E-0496-3E23-A2DC249DCD23}"/>
                </a:ext>
              </a:extLst>
            </p:cNvPr>
            <p:cNvSpPr/>
            <p:nvPr/>
          </p:nvSpPr>
          <p:spPr>
            <a:xfrm>
              <a:off x="0" y="0"/>
              <a:ext cx="4816592" cy="1826291"/>
            </a:xfrm>
            <a:custGeom>
              <a:avLst/>
              <a:gdLst/>
              <a:ahLst/>
              <a:cxnLst/>
              <a:rect l="l" t="t" r="r" b="b"/>
              <a:pathLst>
                <a:path w="4816592" h="1826291">
                  <a:moveTo>
                    <a:pt x="0" y="0"/>
                  </a:moveTo>
                  <a:lnTo>
                    <a:pt x="4816592" y="0"/>
                  </a:lnTo>
                  <a:lnTo>
                    <a:pt x="4816592" y="1826291"/>
                  </a:lnTo>
                  <a:lnTo>
                    <a:pt x="0" y="1826291"/>
                  </a:lnTo>
                  <a:close/>
                </a:path>
              </a:pathLst>
            </a:custGeom>
            <a:solidFill>
              <a:srgbClr val="0097D7">
                <a:alpha val="4706"/>
              </a:srgbClr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6EEDFB1F-C829-7164-41C1-8CD729034B7D}"/>
                </a:ext>
              </a:extLst>
            </p:cNvPr>
            <p:cNvSpPr txBox="1"/>
            <p:nvPr/>
          </p:nvSpPr>
          <p:spPr>
            <a:xfrm>
              <a:off x="0" y="-47625"/>
              <a:ext cx="4816593" cy="1873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1EF642-1998-7F35-C132-2C0CCCA7A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27057" cy="149609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PH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62AE167-BF8A-B984-DF7C-FBE4EFFE66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7761" y="76654"/>
            <a:ext cx="1418771" cy="1418771"/>
          </a:xfrm>
          <a:prstGeom prst="rect">
            <a:avLst/>
          </a:prstGeom>
        </p:spPr>
      </p:pic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96546280-BA64-82D4-9577-0B3A9FC59A3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112000" y="1284514"/>
            <a:ext cx="4714532" cy="5075706"/>
          </a:xfrm>
          <a:prstGeom prst="roundRect">
            <a:avLst>
              <a:gd name="adj" fmla="val 7726"/>
            </a:avLst>
          </a:prstGeom>
        </p:spPr>
        <p:txBody>
          <a:bodyPr/>
          <a:lstStyle/>
          <a:p>
            <a:endParaRPr lang="en-PH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69AC0923-DD85-22B6-11F3-31576A89F1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9899" y="2762475"/>
            <a:ext cx="6035358" cy="477838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600" b="1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400" b="1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2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5520DA5A-4AF7-17ED-E3E6-BA76C0ED15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9899" y="3409207"/>
            <a:ext cx="6035358" cy="937294"/>
          </a:xfrm>
        </p:spPr>
        <p:txBody>
          <a:bodyPr>
            <a:noAutofit/>
          </a:bodyPr>
          <a:lstStyle>
            <a:lvl1pPr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600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400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B63EB599-9F5B-0D34-226E-A11F292FD3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9899" y="4638028"/>
            <a:ext cx="6035358" cy="477838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600" b="1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400" b="1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2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CD390610-AD4E-137A-3928-06E19F55AC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9899" y="5284760"/>
            <a:ext cx="6035358" cy="937294"/>
          </a:xfrm>
        </p:spPr>
        <p:txBody>
          <a:bodyPr>
            <a:noAutofit/>
          </a:bodyPr>
          <a:lstStyle>
            <a:lvl1pPr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600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400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72282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DA5C2216-5A2A-CF58-62CD-E2BC43AD2791}"/>
              </a:ext>
            </a:extLst>
          </p:cNvPr>
          <p:cNvGrpSpPr/>
          <p:nvPr userDrawn="1"/>
        </p:nvGrpSpPr>
        <p:grpSpPr>
          <a:xfrm>
            <a:off x="6096000" y="-116114"/>
            <a:ext cx="6096000" cy="7012214"/>
            <a:chOff x="0" y="0"/>
            <a:chExt cx="4816593" cy="1826291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395FADE0-4A7E-0496-3E23-A2DC249DCD23}"/>
                </a:ext>
              </a:extLst>
            </p:cNvPr>
            <p:cNvSpPr/>
            <p:nvPr/>
          </p:nvSpPr>
          <p:spPr>
            <a:xfrm>
              <a:off x="0" y="0"/>
              <a:ext cx="4816592" cy="1826291"/>
            </a:xfrm>
            <a:custGeom>
              <a:avLst/>
              <a:gdLst/>
              <a:ahLst/>
              <a:cxnLst/>
              <a:rect l="l" t="t" r="r" b="b"/>
              <a:pathLst>
                <a:path w="4816592" h="1826291">
                  <a:moveTo>
                    <a:pt x="0" y="0"/>
                  </a:moveTo>
                  <a:lnTo>
                    <a:pt x="4816592" y="0"/>
                  </a:lnTo>
                  <a:lnTo>
                    <a:pt x="4816592" y="1826291"/>
                  </a:lnTo>
                  <a:lnTo>
                    <a:pt x="0" y="1826291"/>
                  </a:lnTo>
                  <a:close/>
                </a:path>
              </a:pathLst>
            </a:custGeom>
            <a:solidFill>
              <a:srgbClr val="0097D7">
                <a:alpha val="4706"/>
              </a:srgbClr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6EEDFB1F-C829-7164-41C1-8CD729034B7D}"/>
                </a:ext>
              </a:extLst>
            </p:cNvPr>
            <p:cNvSpPr txBox="1"/>
            <p:nvPr/>
          </p:nvSpPr>
          <p:spPr>
            <a:xfrm>
              <a:off x="0" y="-47625"/>
              <a:ext cx="4816593" cy="1873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1EF642-1998-7F35-C132-2C0CCCA7A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900634" cy="149609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PH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62AE167-BF8A-B984-DF7C-FBE4EFFE66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7761" y="76654"/>
            <a:ext cx="1418771" cy="1418771"/>
          </a:xfrm>
          <a:prstGeom prst="rect">
            <a:avLst/>
          </a:prstGeom>
        </p:spPr>
      </p:pic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69AC0923-DD85-22B6-11F3-31576A89F1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9899" y="2762475"/>
            <a:ext cx="4900634" cy="477838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600" b="1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400" b="1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2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5520DA5A-4AF7-17ED-E3E6-BA76C0ED15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9899" y="3409207"/>
            <a:ext cx="4900634" cy="937294"/>
          </a:xfrm>
        </p:spPr>
        <p:txBody>
          <a:bodyPr>
            <a:noAutofit/>
          </a:bodyPr>
          <a:lstStyle>
            <a:lvl1pPr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600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400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B63EB599-9F5B-0D34-226E-A11F292FD3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9899" y="4638028"/>
            <a:ext cx="4900634" cy="477838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600" b="1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400" b="1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2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CD390610-AD4E-137A-3928-06E19F55AC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9899" y="5284760"/>
            <a:ext cx="4900634" cy="937294"/>
          </a:xfrm>
        </p:spPr>
        <p:txBody>
          <a:bodyPr>
            <a:noAutofit/>
          </a:bodyPr>
          <a:lstStyle>
            <a:lvl1pPr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1600">
                <a:solidFill>
                  <a:schemeClr val="tx1"/>
                </a:solidFill>
                <a:latin typeface="+mj-lt"/>
              </a:defRPr>
            </a:lvl2pPr>
            <a:lvl3pPr>
              <a:buNone/>
              <a:defRPr sz="1400">
                <a:solidFill>
                  <a:schemeClr val="tx1"/>
                </a:solidFill>
                <a:latin typeface="+mj-lt"/>
              </a:defRPr>
            </a:lvl3pPr>
            <a:lvl4pPr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4158B625-FCCE-7DAC-35C8-CF0B11EC7912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6576218" y="1379538"/>
            <a:ext cx="5135562" cy="4948237"/>
          </a:xfrm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8959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EDD1D63-A677-2EE2-C190-D63AB3E354D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36071" y="-2356757"/>
            <a:ext cx="11919857" cy="11919857"/>
            <a:chOff x="-457200" y="-4457700"/>
            <a:chExt cx="19202400" cy="19202400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FD8FFD57-AFF7-A71F-D5FC-4A4B0F5992DC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-457200" y="-4457700"/>
              <a:ext cx="19202400" cy="19202400"/>
              <a:chOff x="0" y="0"/>
              <a:chExt cx="812800" cy="812800"/>
            </a:xfrm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BE440246-549A-A377-DCD4-0775BE95A8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7D7">
                  <a:alpha val="32941"/>
                </a:srgbClr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7" name="TextBox 4">
                <a:extLst>
                  <a:ext uri="{FF2B5EF4-FFF2-40B4-BE49-F238E27FC236}">
                    <a16:creationId xmlns:a16="http://schemas.microsoft.com/office/drawing/2014/main" id="{4886C918-5797-1237-3624-5D7C40D8318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2B5A633F-E90D-118A-79AC-892AF507407C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457200" y="-3543300"/>
              <a:ext cx="17373600" cy="17373600"/>
              <a:chOff x="0" y="0"/>
              <a:chExt cx="812800" cy="812800"/>
            </a:xfrm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1EF4FF8A-6273-CD97-40BE-7DA07C433ED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7D7">
                  <a:alpha val="49804"/>
                </a:srgbClr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47A8B27B-BC9B-9403-EDFF-58DEE8D0552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3FF0CB93-5444-4019-BB5E-26396974F0CE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1371600" y="-2628900"/>
              <a:ext cx="15544800" cy="15544800"/>
              <a:chOff x="0" y="0"/>
              <a:chExt cx="812800" cy="812800"/>
            </a:xfrm>
          </p:grpSpPr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70371F50-6B88-79F9-D84C-764FFB31FA6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7D7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3" name="TextBox 10">
                <a:extLst>
                  <a:ext uri="{FF2B5EF4-FFF2-40B4-BE49-F238E27FC236}">
                    <a16:creationId xmlns:a16="http://schemas.microsoft.com/office/drawing/2014/main" id="{C1BF6180-677C-6534-1FBB-F222BE3947C8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6FAB0EE-A597-3E51-F56D-3E6DA533C2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0797" y="0"/>
            <a:ext cx="1669143" cy="166914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6F4AA56-A90D-516A-0525-268589A82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5927" y="2517807"/>
            <a:ext cx="8184429" cy="2170727"/>
          </a:xfrm>
        </p:spPr>
        <p:txBody>
          <a:bodyPr anchor="ctr">
            <a:noAutofit/>
          </a:bodyPr>
          <a:lstStyle>
            <a:lvl1pPr algn="ctr">
              <a:defRPr sz="3200" b="0">
                <a:solidFill>
                  <a:schemeClr val="bg1"/>
                </a:solidFill>
                <a:latin typeface="Plus Jakarta Sans" pitchFamily="2" charset="0"/>
                <a:cs typeface="Plus Jakarta Sans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640193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08C8678-0CD4-FE09-440E-0D1BA1276C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67E06-AC0E-87E2-65DD-7FF6A95CC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6026" y="2450157"/>
            <a:ext cx="5372629" cy="1272757"/>
          </a:xfrm>
        </p:spPr>
        <p:txBody>
          <a:bodyPr anchor="t">
            <a:noAutofit/>
          </a:bodyPr>
          <a:lstStyle>
            <a:lvl1pPr algn="l">
              <a:defRPr sz="3600" b="0">
                <a:solidFill>
                  <a:schemeClr val="bg1"/>
                </a:solidFill>
                <a:latin typeface="Plus Jakarta Sans" pitchFamily="2" charset="0"/>
                <a:cs typeface="Plus Jakarta Sans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6126DE-CB18-6123-1081-C6FCDBD3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25" y="5467595"/>
            <a:ext cx="5372629" cy="417679"/>
          </a:xfrm>
        </p:spPr>
        <p:txBody>
          <a:bodyPr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Plus Jakarta Sans" pitchFamily="2" charset="0"/>
                <a:cs typeface="Plus Jakarta San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PH" dirty="0"/>
          </a:p>
        </p:txBody>
      </p:sp>
      <p:pic>
        <p:nvPicPr>
          <p:cNvPr id="14" name="Picture 13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7F926A27-71D4-E497-3F4D-DEEDBB78BE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0"/>
            <a:ext cx="2380343" cy="23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9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143ED2-2524-43A0-3A62-1FE5F0A3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16981-530E-F865-B05E-49F7DF439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E1035-E4A4-F343-57E2-8C80A314E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41C719-E496-4E8D-9B77-AAB3F0AB4B84}" type="datetimeFigureOut">
              <a:rPr lang="en-PH" smtClean="0"/>
              <a:t>12/1/2025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4055D-79D5-EC78-459C-32280CD35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189D1-F203-1924-59E0-E0847AF63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5D3046-E5A7-4F75-A40E-4126CF6829E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7776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61" r:id="rId5"/>
    <p:sldLayoutId id="2147483662" r:id="rId6"/>
    <p:sldLayoutId id="2147483663" r:id="rId7"/>
    <p:sldLayoutId id="2147483655" r:id="rId8"/>
    <p:sldLayoutId id="21474836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EAF48-FC9B-8081-733F-82B5D1690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73942E-72D5-2639-21B6-FCA7FA1B92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68597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erson smiling at camera&#10;&#10;AI-generated content may be incorrect.">
            <a:extLst>
              <a:ext uri="{FF2B5EF4-FFF2-40B4-BE49-F238E27FC236}">
                <a16:creationId xmlns:a16="http://schemas.microsoft.com/office/drawing/2014/main" id="{98409A0C-A6DE-381A-B583-936C297114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2" t="9981" r="6163" b="3669"/>
          <a:stretch>
            <a:fillRect/>
          </a:stretch>
        </p:blipFill>
        <p:spPr>
          <a:xfrm>
            <a:off x="9076836" y="11723"/>
            <a:ext cx="6230327" cy="6858000"/>
          </a:xfrm>
        </p:spPr>
      </p:pic>
      <p:pic>
        <p:nvPicPr>
          <p:cNvPr id="15" name="Picture Placeholder 14" descr="A person smiling at camera&#10;&#10;AI-generated content may be incorrect.">
            <a:extLst>
              <a:ext uri="{FF2B5EF4-FFF2-40B4-BE49-F238E27FC236}">
                <a16:creationId xmlns:a16="http://schemas.microsoft.com/office/drawing/2014/main" id="{DF2A6304-B044-B560-BA57-4EFBF68AEEB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2" t="9389" r="10070" b="9355"/>
          <a:stretch>
            <a:fillRect/>
          </a:stretch>
        </p:blipFill>
        <p:spPr>
          <a:xfrm>
            <a:off x="9488054" y="253823"/>
            <a:ext cx="5819109" cy="6405354"/>
          </a:xfrm>
        </p:spPr>
      </p:pic>
      <p:pic>
        <p:nvPicPr>
          <p:cNvPr id="11" name="Picture Placeholder 10" descr="A person smiling at camera&#10;&#10;AI-generated content may be incorrect.">
            <a:extLst>
              <a:ext uri="{FF2B5EF4-FFF2-40B4-BE49-F238E27FC236}">
                <a16:creationId xmlns:a16="http://schemas.microsoft.com/office/drawing/2014/main" id="{F85F2EA6-A525-2133-0A85-A017B9AABE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9" t="9315" r="11416" b="9315"/>
          <a:stretch>
            <a:fillRect/>
          </a:stretch>
        </p:blipFill>
        <p:spPr>
          <a:xfrm>
            <a:off x="9829140" y="570361"/>
            <a:ext cx="5194008" cy="5717277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72FE682-C8E6-B98A-02BB-DAFF1885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C842FF-9024-8EC2-9EDD-41E69E4980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D0C020-ADF1-233F-FF1E-3A6B9674F0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DDE6E6B-2CEF-F1A0-9A18-E0B99AE09D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A46F05-7ED3-5409-4F11-BDFE72D85E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89792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86F82-8B5D-B222-8498-0DCFA1B70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13" name="Picture Placeholder 12" descr="A person smiling at camera&#10;&#10;AI-generated content may be incorrect.">
            <a:extLst>
              <a:ext uri="{FF2B5EF4-FFF2-40B4-BE49-F238E27FC236}">
                <a16:creationId xmlns:a16="http://schemas.microsoft.com/office/drawing/2014/main" id="{CC356546-B844-9925-70C0-6CFCAC53EC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r="9090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BA628C-D4E6-4C65-DF17-317F5C6916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A5D3A9-94C3-5A1D-6492-0738519BA4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15" name="Picture Placeholder 14" descr="A person smiling at camera&#10;&#10;AI-generated content may be incorrect.">
            <a:extLst>
              <a:ext uri="{FF2B5EF4-FFF2-40B4-BE49-F238E27FC236}">
                <a16:creationId xmlns:a16="http://schemas.microsoft.com/office/drawing/2014/main" id="{B2C8F5E2-BB76-16DD-3AA1-1A93D01D14E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r="9090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D9C0B9-D347-BF8E-C80E-1AE494FABE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17" name="Picture Placeholder 16" descr="A person smiling at camera&#10;&#10;AI-generated content may be incorrect.">
            <a:extLst>
              <a:ext uri="{FF2B5EF4-FFF2-40B4-BE49-F238E27FC236}">
                <a16:creationId xmlns:a16="http://schemas.microsoft.com/office/drawing/2014/main" id="{96FECDCA-33D9-1F6A-08E2-3BA831F4DC1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r="9114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1F8A82-A348-BB28-B2E9-DEED4AE9AA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19" name="Picture Placeholder 18" descr="A person smiling at camera&#10;&#10;AI-generated content may be incorrect.">
            <a:extLst>
              <a:ext uri="{FF2B5EF4-FFF2-40B4-BE49-F238E27FC236}">
                <a16:creationId xmlns:a16="http://schemas.microsoft.com/office/drawing/2014/main" id="{711ABBFA-2DCC-94F7-6036-BE589BC51F6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r="9090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4C382CA-2088-F5F5-4CA6-E8FC19AC4E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98719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5F636-8A30-DEE4-3945-A53731DE61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B341D5-9C03-B362-D387-E54A0B5C0B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31659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F7D5-7726-9965-BF99-43C6BFE9F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1AEEF-A60F-A5FF-7BD3-54E6785A2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AA3B0A-05DA-2C20-E48A-2C0FC97ACC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5DCF78-0F27-E88D-DED1-8D38921201E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59D1EA-3C7F-DF4E-92C9-5A18E1C92F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55B628-A2B2-7654-FEA0-C87F7613621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0DA168-E3EF-F87A-0086-A7AD665CE3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2ED2A8-AEE2-C3EF-C404-C0086FE39DF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1C7B4E-8543-B130-3B02-5F30F8617AF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3AF68EB-E40F-673A-12FC-C7B145FA4D2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82127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B7D0F-F124-9776-14D8-B2D0A7D51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DDAFBB-6E7D-6727-FE98-4A1561F9358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EF4A0-1C71-6964-42D0-6F798662E0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2A6FCA-BB5B-EC1C-F3C2-02889A49F3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046FEE-A56A-DA65-7553-3E0C7F0A53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B66C45-B6D0-8C23-9DA8-8FFA79159D7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32916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E5EC7-DBCB-5835-E5C0-EBEF05C1D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48618-C61D-F419-9CC2-C7EA7FD0F8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EFB10A-29D6-B0F4-F3C4-D824CB7FF5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3BFF68-4006-9B77-FC27-DC188DDCB5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8A7EB9-1E6D-21EF-808F-270F8936B09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AD23BF9-1D32-4A15-4D90-D269168D3843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/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47213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A898-64AB-4E9D-B4FB-EBF66A8D0C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77062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AB70-7557-9BC4-D6C1-1C046A1A8F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C5F4E-F763-466E-65E7-229F0256DD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66467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CI Colors">
      <a:dk1>
        <a:srgbClr val="0A0F29"/>
      </a:dk1>
      <a:lt1>
        <a:srgbClr val="FFFFFF"/>
      </a:lt1>
      <a:dk2>
        <a:srgbClr val="414042"/>
      </a:dk2>
      <a:lt2>
        <a:srgbClr val="E7E6E6"/>
      </a:lt2>
      <a:accent1>
        <a:srgbClr val="3A67B1"/>
      </a:accent1>
      <a:accent2>
        <a:srgbClr val="0097D7"/>
      </a:accent2>
      <a:accent3>
        <a:srgbClr val="EDBE38"/>
      </a:accent3>
      <a:accent4>
        <a:srgbClr val="56BDA3"/>
      </a:accent4>
      <a:accent5>
        <a:srgbClr val="44A6A6"/>
      </a:accent5>
      <a:accent6>
        <a:srgbClr val="0A0F29"/>
      </a:accent6>
      <a:hlink>
        <a:srgbClr val="0097D7"/>
      </a:hlink>
      <a:folHlink>
        <a:srgbClr val="EDBE38"/>
      </a:folHlink>
    </a:clrScheme>
    <a:fontScheme name="New JCI Typography">
      <a:majorFont>
        <a:latin typeface="Plus Jakarta Sans"/>
        <a:ea typeface=""/>
        <a:cs typeface=""/>
      </a:majorFont>
      <a:minorFont>
        <a:latin typeface="Ar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Arvo</vt:lpstr>
      <vt:lpstr>Plus Jakarta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TERTIANA ALEXIE TUPAS PAGUYO</dc:creator>
  <cp:lastModifiedBy>TERTIANA ALEXIE TUPAS PAGUYO</cp:lastModifiedBy>
  <cp:revision>14</cp:revision>
  <dcterms:created xsi:type="dcterms:W3CDTF">2025-12-01T06:04:03Z</dcterms:created>
  <dcterms:modified xsi:type="dcterms:W3CDTF">2025-12-02T04:53:55Z</dcterms:modified>
</cp:coreProperties>
</file>